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63" r:id="rId6"/>
    <p:sldId id="269" r:id="rId7"/>
    <p:sldId id="270" r:id="rId8"/>
    <p:sldId id="271" r:id="rId9"/>
    <p:sldId id="272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Malgun Gothic Semilight" panose="020B0502040204020203" pitchFamily="34" charset="-128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2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9975"/>
            <a:ext cx="9144000" cy="136065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Индивидуальный проект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FinalClick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3879" y="4274695"/>
            <a:ext cx="6044242" cy="1645841"/>
          </a:xfrm>
        </p:spPr>
        <p:txBody>
          <a:bodyPr>
            <a:normAutofit fontScale="47500" lnSpcReduction="20000"/>
          </a:bodyPr>
          <a:lstStyle/>
          <a:p>
            <a:r>
              <a:rPr lang="ru-RU" sz="5300" dirty="0"/>
              <a:t>Город: Новосибирск</a:t>
            </a:r>
          </a:p>
          <a:p>
            <a:r>
              <a:rPr lang="ru-RU" sz="5300" dirty="0"/>
              <a:t>Площадка: Инженерный лицей </a:t>
            </a:r>
            <a:r>
              <a:rPr lang="ru-RU" sz="5300" dirty="0" smtClean="0"/>
              <a:t>НГТУ</a:t>
            </a:r>
          </a:p>
          <a:p>
            <a:r>
              <a:rPr lang="ru-RU" sz="5300" dirty="0" smtClean="0"/>
              <a:t>Выполнил</a:t>
            </a:r>
            <a:r>
              <a:rPr lang="en-US" sz="5300" dirty="0" smtClean="0"/>
              <a:t>: </a:t>
            </a:r>
            <a:r>
              <a:rPr lang="ru-RU" sz="5300" dirty="0" err="1" smtClean="0"/>
              <a:t>Фисюков</a:t>
            </a:r>
            <a:r>
              <a:rPr lang="ru-RU" sz="5300" dirty="0" smtClean="0"/>
              <a:t> Дмитрий</a:t>
            </a:r>
          </a:p>
          <a:p>
            <a:r>
              <a:rPr lang="ru-RU" sz="5300" dirty="0" smtClean="0"/>
              <a:t>Преподаватель</a:t>
            </a:r>
            <a:r>
              <a:rPr lang="en-US" sz="5300" dirty="0" smtClean="0"/>
              <a:t>: </a:t>
            </a:r>
            <a:r>
              <a:rPr lang="ru-RU" sz="5300" dirty="0" smtClean="0"/>
              <a:t>Владимир</a:t>
            </a:r>
            <a:r>
              <a:rPr lang="en-US" sz="5300" dirty="0" smtClean="0"/>
              <a:t> </a:t>
            </a:r>
            <a:r>
              <a:rPr lang="ru-RU" sz="5300" dirty="0" err="1" smtClean="0"/>
              <a:t>Шперлинг</a:t>
            </a:r>
            <a:endParaRPr lang="ru-RU" sz="5300" dirty="0" smtClean="0"/>
          </a:p>
          <a:p>
            <a:pPr algn="l"/>
            <a:endParaRPr lang="ru-RU" sz="4000" dirty="0" smtClean="0"/>
          </a:p>
          <a:p>
            <a:pPr algn="l"/>
            <a:endParaRPr lang="ru-RU" sz="32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Идея приложения</a:t>
            </a:r>
            <a:endParaRPr lang="ru-RU" b="1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080741"/>
            <a:ext cx="10515600" cy="21972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4000" dirty="0" smtClean="0"/>
          </a:p>
          <a:p>
            <a:endParaRPr lang="ru-RU" sz="3200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080741"/>
            <a:ext cx="10515600" cy="2533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Кликер</a:t>
            </a:r>
            <a:r>
              <a:rPr lang="ru-RU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ru-RU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 это условно бесконечная игра, которая не имеет цели и логического конца. Игрок кликает по кнопке, зарабатывая деньги и опыт, чтобы купить улучшения, с помощью которых он зарабатывает еще больше денег и опыта. Также есть кнопка обнуления прогресса, если есть желание начать все с чистого листа</a:t>
            </a:r>
            <a:r>
              <a:rPr lang="ru-RU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  <a:endParaRPr lang="en-US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indent="0">
              <a:buNone/>
            </a:pPr>
            <a:endParaRPr lang="en-US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33" y="4140682"/>
            <a:ext cx="1783409" cy="17834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Структура проекта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2811" y="4603164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MainActivity</a:t>
            </a:r>
            <a:endParaRPr lang="ru-RU" sz="2800" b="1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1838" y="5126384"/>
            <a:ext cx="422025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+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userScore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UserScore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sz="2400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2811" y="108074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UserScore</a:t>
            </a:r>
            <a:endParaRPr lang="ru-RU" sz="2800" b="1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3435" y="1533808"/>
            <a:ext cx="4220253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-coins: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coef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-level: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exp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float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-progress: float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isSuper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boolean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-chance: 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int</a:t>
            </a:r>
            <a:endParaRPr lang="en-US" sz="2400" dirty="0" smtClean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(+</a:t>
            </a:r>
            <a:r>
              <a:rPr lang="ru-RU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геттеры и сеттеры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  <a:p>
            <a:endParaRPr lang="ru-RU" sz="2400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cxnSp>
        <p:nvCxnSpPr>
          <p:cNvPr id="27" name="Скругленная соединительная линия 26"/>
          <p:cNvCxnSpPr>
            <a:stCxn id="11" idx="1"/>
            <a:endCxn id="10" idx="1"/>
          </p:cNvCxnSpPr>
          <p:nvPr/>
        </p:nvCxnSpPr>
        <p:spPr>
          <a:xfrm rot="10800000" flipH="1" flipV="1">
            <a:off x="1182810" y="1342350"/>
            <a:ext cx="89027" cy="4076186"/>
          </a:xfrm>
          <a:prstGeom prst="curvedConnector3">
            <a:avLst>
              <a:gd name="adj1" fmla="val -2567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90913" y="2683371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Store</a:t>
            </a:r>
            <a:endParaRPr lang="ru-RU" sz="2800" b="1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2431" y="3136439"/>
            <a:ext cx="4220253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doubleButton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Button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tripleButton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Button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superButton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Button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ultimateButton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en-US" sz="2400" dirty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Button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  <a:r>
              <a:rPr lang="en-US" sz="2400" dirty="0" err="1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heavenButton</a:t>
            </a:r>
            <a:r>
              <a:rPr lang="en-US" sz="2400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Button</a:t>
            </a:r>
          </a:p>
          <a:p>
            <a:endParaRPr lang="ru-RU" sz="2400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cxnSp>
        <p:nvCxnSpPr>
          <p:cNvPr id="37" name="Скругленная соединительная линия 36"/>
          <p:cNvCxnSpPr/>
          <p:nvPr/>
        </p:nvCxnSpPr>
        <p:spPr>
          <a:xfrm flipV="1">
            <a:off x="4584508" y="4134190"/>
            <a:ext cx="2428767" cy="12690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Левая фигурная скобка 39"/>
          <p:cNvSpPr/>
          <p:nvPr/>
        </p:nvSpPr>
        <p:spPr>
          <a:xfrm>
            <a:off x="7227379" y="3241968"/>
            <a:ext cx="146649" cy="17844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954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работы приложения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9"/>
          <a:stretch/>
        </p:blipFill>
        <p:spPr>
          <a:xfrm>
            <a:off x="1967253" y="1331283"/>
            <a:ext cx="3366315" cy="5390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00797" y="840290"/>
            <a:ext cx="187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MainActivity</a:t>
            </a:r>
            <a:endParaRPr lang="ru-RU" sz="2400" b="1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67" y="1331283"/>
            <a:ext cx="3369722" cy="5412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2323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693782" y="824969"/>
            <a:ext cx="8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Store</a:t>
            </a:r>
            <a:endParaRPr lang="ru-RU" sz="2400" b="1" dirty="0">
              <a:solidFill>
                <a:schemeClr val="tx2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64" y="1302919"/>
            <a:ext cx="3369752" cy="5387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8" y="1302918"/>
            <a:ext cx="3345596" cy="5387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94" y="1286634"/>
            <a:ext cx="3386892" cy="5403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1975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Будущие наработки</a:t>
            </a:r>
            <a:endParaRPr lang="ru-RU" b="1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87425" y="1150692"/>
            <a:ext cx="10515600" cy="21972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Добавление новых уровней и новых улучшений</a:t>
            </a:r>
            <a:r>
              <a:rPr lang="en-US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;</a:t>
            </a:r>
            <a:endParaRPr lang="ru-RU" sz="3200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Донат</a:t>
            </a:r>
            <a:r>
              <a:rPr lang="ru-RU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ru-RU" sz="32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 </a:t>
            </a:r>
            <a:r>
              <a:rPr lang="ru-RU" sz="3200" dirty="0" err="1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кастомизацию</a:t>
            </a:r>
            <a:r>
              <a:rPr lang="ru-RU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клика (добавление новых эффектов на клик)</a:t>
            </a:r>
            <a:r>
              <a:rPr lang="en-US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Таблица лидеров</a:t>
            </a:r>
            <a:r>
              <a:rPr lang="en-US" sz="32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.</a:t>
            </a:r>
            <a:endParaRPr lang="ru-RU" sz="3200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lang="ru-RU" sz="3200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indent="0">
              <a:buNone/>
            </a:pPr>
            <a:endParaRPr lang="ru-RU" sz="3200" dirty="0" smtClean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68" y="4132053"/>
            <a:ext cx="1887866" cy="1887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01418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179</Words>
  <Application>Microsoft Office PowerPoint</Application>
  <PresentationFormat>Широкоэкранный</PresentationFormat>
  <Paragraphs>45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Arial</vt:lpstr>
      <vt:lpstr>SamsungOne 450C</vt:lpstr>
      <vt:lpstr>Malgun Gothic Semilight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FinalClick</vt:lpstr>
      <vt:lpstr>Идея приложения</vt:lpstr>
      <vt:lpstr>Структура проекта</vt:lpstr>
      <vt:lpstr>Принцип работы приложения</vt:lpstr>
      <vt:lpstr>Презентация PowerPoint</vt:lpstr>
      <vt:lpstr>Будущие наработки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Дима</cp:lastModifiedBy>
  <cp:revision>43</cp:revision>
  <dcterms:created xsi:type="dcterms:W3CDTF">2020-05-25T08:37:09Z</dcterms:created>
  <dcterms:modified xsi:type="dcterms:W3CDTF">2022-05-20T11:45:49Z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